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8" r:id="rId5"/>
    <p:sldId id="258" r:id="rId6"/>
    <p:sldId id="269" r:id="rId7"/>
    <p:sldId id="270" r:id="rId8"/>
    <p:sldId id="271" r:id="rId9"/>
    <p:sldId id="260" r:id="rId10"/>
    <p:sldId id="273" r:id="rId11"/>
    <p:sldId id="274" r:id="rId12"/>
    <p:sldId id="275" r:id="rId13"/>
    <p:sldId id="276" r:id="rId14"/>
    <p:sldId id="277" r:id="rId15"/>
    <p:sldId id="279" r:id="rId16"/>
    <p:sldId id="278" r:id="rId17"/>
    <p:sldId id="262" r:id="rId18"/>
    <p:sldId id="263" r:id="rId19"/>
    <p:sldId id="264" r:id="rId20"/>
    <p:sldId id="27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84"/>
  </p:normalViewPr>
  <p:slideViewPr>
    <p:cSldViewPr snapToGrid="0" snapToObjects="1">
      <p:cViewPr varScale="1">
        <p:scale>
          <a:sx n="114" d="100"/>
          <a:sy n="114" d="100"/>
        </p:scale>
        <p:origin x="16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8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31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0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8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8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6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1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764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71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3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a suitcase and a map of the world&#10;&#10;Description automatically generated">
            <a:extLst>
              <a:ext uri="{FF2B5EF4-FFF2-40B4-BE49-F238E27FC236}">
                <a16:creationId xmlns:a16="http://schemas.microsoft.com/office/drawing/2014/main" id="{1BD2E032-AD6E-A470-9F80-043651709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E1B8251-B678-B72D-93B6-965102C4A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789711"/>
            <a:ext cx="7772400" cy="904010"/>
          </a:xfrm>
        </p:spPr>
        <p:txBody>
          <a:bodyPr>
            <a:normAutofit fontScale="90000"/>
          </a:bodyPr>
          <a:lstStyle/>
          <a:p>
            <a:r>
              <a:rPr lang="en-US" sz="3200" b="1" dirty="0" err="1">
                <a:effectLst/>
                <a:latin typeface="TimesNewRomanPSMT"/>
              </a:rPr>
              <a:t>WanderTales</a:t>
            </a:r>
            <a:r>
              <a:rPr lang="en-US" sz="3200" b="1" dirty="0">
                <a:effectLst/>
                <a:latin typeface="TimesNewRomanPSMT"/>
              </a:rPr>
              <a:t>: AI-Powered Travel Stories &amp; Recommendations </a:t>
            </a:r>
            <a:endParaRPr lang="en-US" sz="3200" b="1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444AAE7-862D-3737-8904-EC2A05214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159" y="1766457"/>
            <a:ext cx="7450282" cy="45719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Experience Your Journey Before It Begins – Smart AI Travel Planning</a:t>
            </a:r>
            <a:endParaRPr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BBB3-8034-99BB-53C8-83E5E624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NeurIps</a:t>
            </a:r>
            <a:r>
              <a:rPr lang="en-IN" dirty="0"/>
              <a:t> paper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902EB-FF9D-E17A-BFCA-15E073488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Core Idea: Leverage a pre‐trained diffusion </a:t>
            </a:r>
            <a:r>
              <a:rPr lang="en-IN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UNet</a:t>
            </a: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encoder to extract rich semantic features from any image.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Segmentation: Apply a recursive Normalized Cut on those features to partition the image into coherent regions—no </a:t>
            </a:r>
            <a:r>
              <a:rPr lang="en-IN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labeled</a:t>
            </a: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 needed.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Refinement: Use a pixel‐affinity module (PAMR) and median filtering to sharpen boundaries and clean up noise.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3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8CA1-6DC2-3C72-0DE2-C725BFE4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DiffCut</a:t>
            </a:r>
            <a:r>
              <a:rPr lang="en-IN" dirty="0"/>
              <a:t> and Normalised cut algorithm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4846C-CCA2-1F6B-04C8-5E26E0C99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&amp; Cloning: Pulled the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DiffCut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repo into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installed dependencies, and resolved import paths.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 Image Upload: Allowed manual upload of any travel photo (e.g. Eiffel Tower + boy).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Extraction &amp; Masking: Ran the LDM extractor, generated raw segmentation masks, then refined them.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Overlay View: Color‐coded mask on top of the original for clear region separation.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Isolation View: Automatically isolated the main subject and blurred the background for a polished look.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660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68D-66AF-C013-E80E-2E37AFFC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results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DA3E76-EC4D-E3FB-601B-7173F7BC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29" y="2093976"/>
            <a:ext cx="5797484" cy="395476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C7D0F7-2B42-3C93-C1A1-6837A276C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13" y="2093976"/>
            <a:ext cx="3122963" cy="39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1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6487-D9FC-7EE1-9271-B54AE1FD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Relevance to </a:t>
            </a:r>
            <a:r>
              <a:rPr lang="en-IN" dirty="0" err="1"/>
              <a:t>wandertales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CC263-72D6-158F-E701-42AAE9E8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 Landmark Highlighting: Zero-shot masks let us spotlight monuments, attractions, or key objects in user photos without manual cropping.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Storyboarding: Isolated subjects can be recombined into AI-generated scenes, sketched visuals, or AR overlays—making each itinerary slide more engaging.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&amp; Scale: Works “out of the box” on any photo (historic, user-snapped, AI-created), so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WanderTales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scale visual storytelling without extra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labeling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effort.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 Steps: Integrate mask-based filters, thematic overlays, and interactive annotations to further enrich the travel narratives.</a:t>
            </a:r>
          </a:p>
        </p:txBody>
      </p:sp>
    </p:spTree>
    <p:extLst>
      <p:ext uri="{BB962C8B-B14F-4D97-AF65-F5344CB8AC3E}">
        <p14:creationId xmlns:p14="http://schemas.microsoft.com/office/powerpoint/2010/main" val="427750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8FEC-714B-A2DC-6E7E-4982FACC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CHECK PAPER IMPLEMENTAION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38757-8096-1F54-3592-7EDB25E3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4195"/>
            <a:ext cx="7772400" cy="438800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Calculated Token-level output probabilities to measure how "confident" the model was.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/>
              <a:t>Perplexity:</a:t>
            </a:r>
            <a:endParaRPr lang="en-US" sz="24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Measures how likely the model finds the generated response.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Higher perplexity = more surprising = possibly hallucinated.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/>
              <a:t>Steps:</a:t>
            </a:r>
            <a:endParaRPr lang="en-US" sz="2400" dirty="0"/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It gets the model's logits (raw scores before </a:t>
            </a:r>
            <a:r>
              <a:rPr lang="en-US" sz="2400" dirty="0" err="1"/>
              <a:t>softmax</a:t>
            </a:r>
            <a:r>
              <a:rPr lang="en-US" sz="2400" dirty="0"/>
              <a:t>) for each token.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Applies </a:t>
            </a:r>
            <a:r>
              <a:rPr lang="en-US" sz="2400" dirty="0" err="1"/>
              <a:t>softmax</a:t>
            </a:r>
            <a:r>
              <a:rPr lang="en-US" sz="2400" dirty="0"/>
              <a:t> to get probabilities for each possible next token.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Picks the probability of the actual token that was chosen/generated.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Calculates negative log probability.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Averages across all tokens → that is the Perplexity.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1798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2E6C-2860-93B7-68BB-F0ECCB0D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46771"/>
            <a:ext cx="7772400" cy="5525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Logit Entropy: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Computes the entropy of token distributions (uncertainty in prediction).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entropy = more uncertainty = possibly hallucinated.</a:t>
            </a:r>
          </a:p>
          <a:p>
            <a:pPr marL="0" indent="0">
              <a:buNone/>
            </a:pPr>
            <a:r>
              <a:rPr lang="en-US" b="1" dirty="0"/>
              <a:t>Steps:</a:t>
            </a:r>
          </a:p>
          <a:p>
            <a:pPr>
              <a:buFont typeface="+mj-lt"/>
              <a:buAutoNum type="arabicPeriod"/>
            </a:pPr>
            <a:r>
              <a:rPr lang="en-US" dirty="0"/>
              <a:t>After getting logits, apply </a:t>
            </a:r>
            <a:r>
              <a:rPr lang="en-US" dirty="0" err="1"/>
              <a:t>softmax</a:t>
            </a:r>
            <a:r>
              <a:rPr lang="en-US" dirty="0"/>
              <a:t> to get probabilities.</a:t>
            </a:r>
          </a:p>
          <a:p>
            <a:pPr>
              <a:buFont typeface="+mj-lt"/>
              <a:buAutoNum type="arabicPeriod"/>
            </a:pPr>
            <a:r>
              <a:rPr lang="en-US" dirty="0"/>
              <a:t>For each token prediction, calculate entropy: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Entropy = sum over all tokens of (probability × log(probability))</a:t>
            </a:r>
          </a:p>
          <a:p>
            <a:pPr>
              <a:buFont typeface="+mj-lt"/>
              <a:buAutoNum type="arabicPeriod"/>
            </a:pPr>
            <a:r>
              <a:rPr lang="en-US" dirty="0"/>
              <a:t>Higher entropy means the model was less sure what to choose.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Optionally, it can: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Only calculate over the top-k most probable tokens (to remove noise).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Slide a window over tokens (to catch small hallucinated parts).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9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DF4B-EA12-D966-B6A4-F8720685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TO WANDERTALES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595EFE-3DFF-B28E-D72B-9B27117EB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91019"/>
              </p:ext>
            </p:extLst>
          </p:nvPr>
        </p:nvGraphicFramePr>
        <p:xfrm>
          <a:off x="685800" y="1857135"/>
          <a:ext cx="5940425" cy="805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168252945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408811619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2849559360"/>
                    </a:ext>
                  </a:extLst>
                </a:gridCol>
                <a:gridCol w="1829435">
                  <a:extLst>
                    <a:ext uri="{9D8B030D-6E8A-4147-A177-3AD203B41FA5}">
                      <a16:colId xmlns:a16="http://schemas.microsoft.com/office/drawing/2014/main" val="32505574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Metric/Model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Gpt-2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Llama-2-7b-hf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EleutherAI/gpt-neo-1.3B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2679805"/>
                  </a:ext>
                </a:extLst>
              </a:tr>
              <a:tr h="1450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Perplexity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38.89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9.59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24.99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52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Entropy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4.01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2.1230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3.0510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38472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2A1DE4C-9493-0FD6-39F1-1E30C2D64FDB}"/>
              </a:ext>
            </a:extLst>
          </p:cNvPr>
          <p:cNvSpPr txBox="1"/>
          <p:nvPr/>
        </p:nvSpPr>
        <p:spPr>
          <a:xfrm>
            <a:off x="685800" y="3031077"/>
            <a:ext cx="74099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Helps detect hallucinations in AI-generated travel plans using measurable metrics like perplexity and entropy.</a:t>
            </a:r>
          </a:p>
          <a:p>
            <a:pPr algn="just"/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Works with GPT-4 through black-box evaluation, since we don’t have access to internal model weights.</a:t>
            </a:r>
          </a:p>
          <a:p>
            <a:pPr algn="just"/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Improves quality and trust by flagging uncertain or inaccurate content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138346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990877"/>
          </a:xfrm>
        </p:spPr>
        <p:txBody>
          <a:bodyPr/>
          <a:lstStyle/>
          <a:p>
            <a:r>
              <a:rPr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61210"/>
            <a:ext cx="7772400" cy="436418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err="1"/>
              <a:t>Viswanth</a:t>
            </a:r>
            <a:r>
              <a:rPr lang="en-US" b="1" dirty="0"/>
              <a:t> Tammana: </a:t>
            </a:r>
            <a:r>
              <a:rPr lang="en-US" dirty="0"/>
              <a:t>Developed a Travel Recommendation System, Integrated APIs, explored Stable Diffusion for images, experimented with animation, and documented AI/ML architecture. Implemented </a:t>
            </a:r>
            <a:r>
              <a:rPr lang="en-US" dirty="0" err="1"/>
              <a:t>DiffCut</a:t>
            </a:r>
            <a:r>
              <a:rPr lang="en-US" dirty="0"/>
              <a:t> paper.</a:t>
            </a:r>
          </a:p>
          <a:p>
            <a:pPr marL="0" indent="0" algn="just">
              <a:buNone/>
            </a:pPr>
            <a:r>
              <a:rPr lang="en-US" b="1" dirty="0"/>
              <a:t>Dharani </a:t>
            </a:r>
            <a:r>
              <a:rPr lang="en-US" b="1" dirty="0" err="1"/>
              <a:t>Thakkallapally</a:t>
            </a:r>
            <a:r>
              <a:rPr lang="en-US" b="1" dirty="0"/>
              <a:t>: </a:t>
            </a:r>
            <a:r>
              <a:rPr lang="en-US" dirty="0"/>
              <a:t>Optimized AI-driven travel stories, visuals, and videos, enhanced personalization, improved performance with ONNX, and documented progress.</a:t>
            </a:r>
          </a:p>
          <a:p>
            <a:pPr marL="0" indent="0" algn="just">
              <a:buNone/>
            </a:pPr>
            <a:r>
              <a:rPr lang="en-US" b="1" dirty="0"/>
              <a:t>Pavan </a:t>
            </a:r>
            <a:r>
              <a:rPr lang="en-US" b="1" dirty="0" err="1"/>
              <a:t>sundar</a:t>
            </a:r>
            <a:r>
              <a:rPr lang="en-US" b="1" dirty="0"/>
              <a:t> </a:t>
            </a:r>
            <a:r>
              <a:rPr lang="en-US" b="1" dirty="0" err="1"/>
              <a:t>reddy</a:t>
            </a:r>
            <a:r>
              <a:rPr lang="en-US" b="1" dirty="0"/>
              <a:t> </a:t>
            </a:r>
            <a:r>
              <a:rPr lang="en-US" b="1" dirty="0" err="1"/>
              <a:t>guthikonda</a:t>
            </a:r>
            <a:r>
              <a:rPr lang="en-US" b="1" dirty="0"/>
              <a:t>: </a:t>
            </a:r>
            <a:r>
              <a:rPr lang="en-US" dirty="0"/>
              <a:t>Developed and deployed the </a:t>
            </a:r>
            <a:r>
              <a:rPr lang="en-US" dirty="0" err="1"/>
              <a:t>Streamlit</a:t>
            </a:r>
            <a:r>
              <a:rPr lang="en-US" dirty="0"/>
              <a:t> frontend, resolved deployment issues, optimized UI performance, and improved app speed with async API calls.</a:t>
            </a:r>
          </a:p>
          <a:p>
            <a:pPr marL="0" indent="0" algn="just">
              <a:buNone/>
            </a:pPr>
            <a:r>
              <a:rPr lang="en-US" b="1" dirty="0"/>
              <a:t>Banu Teja </a:t>
            </a:r>
            <a:r>
              <a:rPr lang="en-US" b="1" dirty="0" err="1"/>
              <a:t>Jampani</a:t>
            </a:r>
            <a:r>
              <a:rPr lang="en-US" b="1" dirty="0"/>
              <a:t>: </a:t>
            </a:r>
            <a:r>
              <a:rPr lang="en-US" dirty="0"/>
              <a:t>Developed a Travel Recommendation System integrating APIs for hotels, restaurants, and seamless itinerary planning based on user preferences</a:t>
            </a:r>
            <a:endParaRPr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Enhancing video generation with dynamic elements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Performance metrics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Our AI-powered travel companion transforms trip planning into an immersive adventure, delivering personalized itineraries, stunning visuals, and interactive previews. With real-time insights and AI-driven storytelling, we make every journey exciting before it even begins</a:t>
            </a:r>
            <a:endParaRPr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200" dirty="0"/>
              <a:t>Problem: </a:t>
            </a:r>
            <a:r>
              <a:rPr lang="en-US" sz="2200" dirty="0"/>
              <a:t>Travelers often struggle to plan personalized trips and visualize their experiences in advance.</a:t>
            </a:r>
          </a:p>
          <a:p>
            <a:r>
              <a:rPr sz="2200" dirty="0"/>
              <a:t>Objective: </a:t>
            </a:r>
            <a:r>
              <a:rPr lang="en-US" sz="2200" dirty="0"/>
              <a:t>Our AI-driven app solves this by creating customized travel itineraries, immersive stories, and realistic AI-generated images &amp; videos, helping users explore their journey before it even begins.</a:t>
            </a:r>
            <a:endParaRPr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child holding a suitcase and a map of the world&#10;&#10;Description automatically generated">
            <a:extLst>
              <a:ext uri="{FF2B5EF4-FFF2-40B4-BE49-F238E27FC236}">
                <a16:creationId xmlns:a16="http://schemas.microsoft.com/office/drawing/2014/main" id="{E1AEC554-892E-0FEA-5C5B-8EAE14E353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BDE90-5AB5-5349-4674-4E83410647C6}"/>
              </a:ext>
            </a:extLst>
          </p:cNvPr>
          <p:cNvSpPr txBox="1"/>
          <p:nvPr/>
        </p:nvSpPr>
        <p:spPr>
          <a:xfrm>
            <a:off x="561109" y="3059668"/>
            <a:ext cx="5725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7652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dirty="0"/>
              <a:t>System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35D0CB-2A3A-524A-709C-A29F78CF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565" y="914400"/>
            <a:ext cx="6743700" cy="55175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826-7567-133A-E35A-EF2D8D140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7026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Workflow</a:t>
            </a:r>
          </a:p>
        </p:txBody>
      </p:sp>
      <p:pic>
        <p:nvPicPr>
          <p:cNvPr id="4" name="Content Placeholder 3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09A9F4EB-2506-2BA3-B4FF-34E97B134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91" y="935182"/>
            <a:ext cx="8634845" cy="54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2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4632"/>
            <a:ext cx="8001000" cy="814232"/>
          </a:xfrm>
        </p:spPr>
        <p:txBody>
          <a:bodyPr/>
          <a:lstStyle/>
          <a:p>
            <a:r>
              <a:rPr dirty="0"/>
              <a:t>Application Interface (UI/UX)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Wireframe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Left Sidebar:</a:t>
            </a:r>
            <a:r>
              <a:rPr lang="en-US" sz="2200" dirty="0"/>
              <a:t> Users enter origin, destination, travel dates, and purpose for personalization.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Main Display:</a:t>
            </a:r>
            <a:r>
              <a:rPr lang="en-US" sz="2200" dirty="0"/>
              <a:t> AI-generated travel plan, story, and realistic images/videos appear dynamically.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Interactive Elements:</a:t>
            </a:r>
            <a:r>
              <a:rPr lang="en-US" sz="2200" dirty="0"/>
              <a:t> Smooth transitions, engaging layouts, and clear visual hierarchy enhance usability.</a:t>
            </a:r>
          </a:p>
          <a:p>
            <a:pPr marL="0" indent="0">
              <a:buNone/>
            </a:pPr>
            <a:r>
              <a:rPr lang="en-US" sz="2200" b="1" dirty="0"/>
              <a:t>User Flow:</a:t>
            </a:r>
          </a:p>
          <a:p>
            <a:pPr marL="0" indent="0">
              <a:buNone/>
            </a:pPr>
            <a:r>
              <a:rPr lang="en-US" sz="2200" dirty="0"/>
              <a:t>Enter Details → AI Generates Personalized Content → View &amp; Explore Travel Plan with Multimedia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243B2B-168B-D060-99E5-DF526FAC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436418"/>
            <a:ext cx="8562109" cy="577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8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travel planner&#10;&#10;Description automatically generated">
            <a:extLst>
              <a:ext uri="{FF2B5EF4-FFF2-40B4-BE49-F238E27FC236}">
                <a16:creationId xmlns:a16="http://schemas.microsoft.com/office/drawing/2014/main" id="{ADEFB990-500C-AFC7-4E84-DCE768B3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5" y="405246"/>
            <a:ext cx="8333509" cy="59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2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a city&#10;&#10;Description automatically generated">
            <a:extLst>
              <a:ext uri="{FF2B5EF4-FFF2-40B4-BE49-F238E27FC236}">
                <a16:creationId xmlns:a16="http://schemas.microsoft.com/office/drawing/2014/main" id="{06690FC0-049E-CEF0-3214-917FA4A8B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405245"/>
            <a:ext cx="8291945" cy="59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0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155" y="557368"/>
            <a:ext cx="7772400" cy="824623"/>
          </a:xfrm>
        </p:spPr>
        <p:txBody>
          <a:bodyPr/>
          <a:lstStyle/>
          <a:p>
            <a:r>
              <a:rPr dirty="0"/>
              <a:t>Models and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0918"/>
            <a:ext cx="8229600" cy="3975245"/>
          </a:xfrm>
        </p:spPr>
        <p:txBody>
          <a:bodyPr>
            <a:normAutofit/>
          </a:bodyPr>
          <a:lstStyle/>
          <a:p>
            <a:r>
              <a:rPr lang="en-US" sz="2200" b="1" dirty="0"/>
              <a:t>GPT-4</a:t>
            </a:r>
            <a:r>
              <a:rPr lang="en-US" sz="2200" dirty="0"/>
              <a:t> – Fine-tuned for </a:t>
            </a:r>
            <a:r>
              <a:rPr lang="en-US" sz="2200" b="1" dirty="0"/>
              <a:t>personalized, coherent travel plans</a:t>
            </a:r>
          </a:p>
          <a:p>
            <a:r>
              <a:rPr lang="en-US" sz="2200" b="1" dirty="0"/>
              <a:t>DALL·E</a:t>
            </a:r>
            <a:r>
              <a:rPr lang="en-US" sz="2200" dirty="0"/>
              <a:t> – Created </a:t>
            </a:r>
            <a:r>
              <a:rPr lang="en-US" sz="2200" b="1" dirty="0"/>
              <a:t>realistic, prompt-accurate travel images</a:t>
            </a:r>
          </a:p>
          <a:p>
            <a:r>
              <a:rPr lang="en-US" sz="2200" b="1" dirty="0"/>
              <a:t>RAG</a:t>
            </a:r>
            <a:r>
              <a:rPr lang="en-US" sz="2200" dirty="0"/>
              <a:t> – Enhanced plans with </a:t>
            </a:r>
            <a:r>
              <a:rPr lang="en-US" sz="2200" b="1" dirty="0"/>
              <a:t>real-time travel data</a:t>
            </a:r>
          </a:p>
          <a:p>
            <a:r>
              <a:rPr lang="en-US" sz="2200" b="1" dirty="0" err="1"/>
              <a:t>gTTS</a:t>
            </a:r>
            <a:r>
              <a:rPr lang="en-US" sz="2200" dirty="0"/>
              <a:t> – Converted stories into </a:t>
            </a:r>
            <a:r>
              <a:rPr lang="en-US" sz="2200" b="1" dirty="0"/>
              <a:t>natural-sounding audio</a:t>
            </a:r>
            <a:endParaRPr sz="22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225</TotalTime>
  <Words>882</Words>
  <Application>Microsoft Macintosh PowerPoint</Application>
  <PresentationFormat>On-screen Show (4:3)</PresentationFormat>
  <Paragraphs>87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Aptos</vt:lpstr>
      <vt:lpstr>Arial</vt:lpstr>
      <vt:lpstr>Calibri</vt:lpstr>
      <vt:lpstr>Rockwell</vt:lpstr>
      <vt:lpstr>Rockwell Condensed</vt:lpstr>
      <vt:lpstr>Rockwell Extra Bold</vt:lpstr>
      <vt:lpstr>Symbol</vt:lpstr>
      <vt:lpstr>TimesNewRomanPSMT</vt:lpstr>
      <vt:lpstr>Wingdings</vt:lpstr>
      <vt:lpstr>Wood Type</vt:lpstr>
      <vt:lpstr>WanderTales: AI-Powered Travel Stories &amp; Recommendations </vt:lpstr>
      <vt:lpstr>Introduction</vt:lpstr>
      <vt:lpstr>System Architecture</vt:lpstr>
      <vt:lpstr>Model Workflow</vt:lpstr>
      <vt:lpstr>Application Interface (UI/UX)</vt:lpstr>
      <vt:lpstr>PowerPoint Presentation</vt:lpstr>
      <vt:lpstr>PowerPoint Presentation</vt:lpstr>
      <vt:lpstr>PowerPoint Presentation</vt:lpstr>
      <vt:lpstr>Models and Technologies</vt:lpstr>
      <vt:lpstr>NeurIps paper implementation</vt:lpstr>
      <vt:lpstr>DiffCut and Normalised cut algorithm application</vt:lpstr>
      <vt:lpstr>Sample results</vt:lpstr>
      <vt:lpstr>Relevance to wandertales</vt:lpstr>
      <vt:lpstr>LLM CHECK PAPER IMPLEMENTAION</vt:lpstr>
      <vt:lpstr>PowerPoint Presentation</vt:lpstr>
      <vt:lpstr>RELEVANCE TO WANDERTALES</vt:lpstr>
      <vt:lpstr>Contributions</vt:lpstr>
      <vt:lpstr>Future Work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Stay HAPPY</dc:creator>
  <cp:keywords/>
  <dc:description>generated using python-pptx</dc:description>
  <cp:lastModifiedBy>Thakkallapally, Dharani (UMKC-Student)</cp:lastModifiedBy>
  <cp:revision>8</cp:revision>
  <dcterms:created xsi:type="dcterms:W3CDTF">2013-01-27T09:14:16Z</dcterms:created>
  <dcterms:modified xsi:type="dcterms:W3CDTF">2025-05-07T21:49:34Z</dcterms:modified>
  <cp:category/>
</cp:coreProperties>
</file>